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7" r:id="rId3"/>
    <p:sldId id="270" r:id="rId5"/>
    <p:sldId id="272" r:id="rId6"/>
    <p:sldId id="273" r:id="rId7"/>
    <p:sldId id="274" r:id="rId8"/>
    <p:sldId id="275" r:id="rId9"/>
    <p:sldId id="276" r:id="rId10"/>
  </p:sldIdLst>
  <p:sldSz cx="1219263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>
        <p:scale>
          <a:sx n="75" d="100"/>
          <a:sy n="75" d="100"/>
        </p:scale>
        <p:origin x="749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530" y="1143000"/>
            <a:ext cx="54869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172" y="1122479"/>
            <a:ext cx="9145030" cy="238784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172" y="3602409"/>
            <a:ext cx="9145030" cy="165593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5883" y="365163"/>
            <a:ext cx="2629196" cy="581243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94" y="365163"/>
            <a:ext cx="7735171" cy="5812436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44" y="1709914"/>
            <a:ext cx="10516784" cy="2853031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944" y="4589935"/>
            <a:ext cx="10516784" cy="150034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94" y="1825813"/>
            <a:ext cx="5182184" cy="435178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895" y="1825813"/>
            <a:ext cx="5182184" cy="4351786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83" y="365163"/>
            <a:ext cx="10516784" cy="13256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883" y="1681336"/>
            <a:ext cx="5158368" cy="8239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883" y="2505333"/>
            <a:ext cx="5158368" cy="368496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895" y="1681336"/>
            <a:ext cx="5183772" cy="8239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895" y="2505333"/>
            <a:ext cx="5183772" cy="3684967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83" y="457247"/>
            <a:ext cx="3932680" cy="16003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772" y="987527"/>
            <a:ext cx="6172895" cy="48741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883" y="2057612"/>
            <a:ext cx="3932680" cy="38119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883" y="457247"/>
            <a:ext cx="3932680" cy="16003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72" y="987527"/>
            <a:ext cx="6172895" cy="487412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883" y="2057612"/>
            <a:ext cx="3932680" cy="38119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94" y="365163"/>
            <a:ext cx="10516784" cy="1325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94" y="1825813"/>
            <a:ext cx="10516784" cy="435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94" y="6357004"/>
            <a:ext cx="2743509" cy="365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23D32-8D86-4D75-B150-F8070A5922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055" y="6357004"/>
            <a:ext cx="4115263" cy="365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570" y="6357004"/>
            <a:ext cx="2743509" cy="365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92A43-AD4C-421A-94C4-D205EFB932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.png"/><Relationship Id="rId7" Type="http://schemas.openxmlformats.org/officeDocument/2006/relationships/slide" Target="slide5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2.xml"/><Relationship Id="rId3" Type="http://schemas.openxmlformats.org/officeDocument/2006/relationships/slide" Target="slide4.xml"/><Relationship Id="rId2" Type="http://schemas.openxmlformats.org/officeDocument/2006/relationships/slide" Target="slide3.xml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slide" Target="slide1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5.png"/><Relationship Id="rId2" Type="http://schemas.openxmlformats.org/officeDocument/2006/relationships/slide" Target="slide1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slide" Target="slide1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slide" Target="slide1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slide" Target="slide1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c23dd30917fef9062042b4bbcc19b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-1905"/>
            <a:ext cx="12204700" cy="6861810"/>
          </a:xfrm>
          <a:prstGeom prst="rect">
            <a:avLst/>
          </a:prstGeom>
        </p:spPr>
      </p:pic>
      <p:sp>
        <p:nvSpPr>
          <p:cNvPr id="17" name="矩形 16">
            <a:hlinkClick r:id="rId2" action="ppaction://hlinksldjump"/>
          </p:cNvPr>
          <p:cNvSpPr/>
          <p:nvPr/>
        </p:nvSpPr>
        <p:spPr>
          <a:xfrm>
            <a:off x="1671902" y="4877071"/>
            <a:ext cx="641906" cy="91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>
            <a:hlinkClick r:id="rId2" action="ppaction://hlinksldjump"/>
          </p:cNvPr>
          <p:cNvSpPr/>
          <p:nvPr/>
        </p:nvSpPr>
        <p:spPr>
          <a:xfrm>
            <a:off x="2683332" y="4877071"/>
            <a:ext cx="1188573" cy="91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>
            <a:hlinkClick r:id="rId3" action="ppaction://hlinksldjump"/>
          </p:cNvPr>
          <p:cNvSpPr/>
          <p:nvPr/>
        </p:nvSpPr>
        <p:spPr>
          <a:xfrm>
            <a:off x="4241429" y="4877071"/>
            <a:ext cx="358096" cy="91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>
            <a:hlinkClick r:id="rId3" action="ppaction://hlinksldjump"/>
          </p:cNvPr>
          <p:cNvSpPr/>
          <p:nvPr/>
        </p:nvSpPr>
        <p:spPr>
          <a:xfrm>
            <a:off x="5002065" y="4877071"/>
            <a:ext cx="1100954" cy="91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>
            <a:hlinkClick r:id="rId3" action="ppaction://hlinksldjump"/>
          </p:cNvPr>
          <p:cNvSpPr/>
          <p:nvPr/>
        </p:nvSpPr>
        <p:spPr>
          <a:xfrm>
            <a:off x="6483338" y="4877071"/>
            <a:ext cx="1111748" cy="91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>
            <a:hlinkClick r:id="rId4" action="ppaction://hlinksldjump"/>
          </p:cNvPr>
          <p:cNvSpPr/>
          <p:nvPr/>
        </p:nvSpPr>
        <p:spPr>
          <a:xfrm>
            <a:off x="645160" y="1330325"/>
            <a:ext cx="7456170" cy="331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>
            <a:hlinkClick r:id="rId2" action="ppaction://hlinksldjump"/>
          </p:cNvPr>
          <p:cNvSpPr/>
          <p:nvPr/>
        </p:nvSpPr>
        <p:spPr>
          <a:xfrm>
            <a:off x="763905" y="5219065"/>
            <a:ext cx="770890" cy="104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>
            <a:hlinkClick r:id="rId5" action="ppaction://hlinksldjump"/>
          </p:cNvPr>
          <p:cNvSpPr/>
          <p:nvPr/>
        </p:nvSpPr>
        <p:spPr>
          <a:xfrm>
            <a:off x="1912620" y="5219065"/>
            <a:ext cx="1470025" cy="104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>
            <a:hlinkClick r:id="rId3" action="ppaction://hlinksldjump"/>
          </p:cNvPr>
          <p:cNvSpPr/>
          <p:nvPr/>
        </p:nvSpPr>
        <p:spPr>
          <a:xfrm>
            <a:off x="3695065" y="5219065"/>
            <a:ext cx="648335" cy="104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>
            <a:hlinkClick r:id="rId6" action="ppaction://hlinksldjump"/>
          </p:cNvPr>
          <p:cNvSpPr/>
          <p:nvPr/>
        </p:nvSpPr>
        <p:spPr>
          <a:xfrm>
            <a:off x="4599305" y="5219065"/>
            <a:ext cx="1503680" cy="104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>
            <a:hlinkClick r:id="rId7" action="ppaction://hlinksldjump"/>
          </p:cNvPr>
          <p:cNvSpPr/>
          <p:nvPr/>
        </p:nvSpPr>
        <p:spPr>
          <a:xfrm>
            <a:off x="6483350" y="5219065"/>
            <a:ext cx="1478280" cy="104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8970" y="6484620"/>
            <a:ext cx="1190625" cy="228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9460" y="36449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>
                <a:ln/>
                <a:solidFill>
                  <a:schemeClr val="accent4"/>
                </a:solidFill>
                <a:effectLst/>
              </a:rPr>
              <a:t>都稍微大一点</a:t>
            </a:r>
            <a:endParaRPr lang="zh-CN" altLang="en-US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29815" y="1330325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所有图标都加大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84850" y="395605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去掉风力发电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82645" y="3832860"/>
            <a:ext cx="1381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太不突出颜色重复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837055" y="2417445"/>
            <a:ext cx="1621155" cy="141541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4608195" y="2506980"/>
            <a:ext cx="1813560" cy="129730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188085" y="3231515"/>
            <a:ext cx="227965" cy="101536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32815" y="4246880"/>
            <a:ext cx="1381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线条加突出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443220" y="1563370"/>
            <a:ext cx="433070" cy="50927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593715" y="1085850"/>
            <a:ext cx="217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可以采用电池图标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24860" y="5149850"/>
            <a:ext cx="110617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altLang="zh-CN">
                <a:ln/>
                <a:solidFill>
                  <a:schemeClr val="accent4"/>
                </a:solidFill>
                <a:effectLst/>
              </a:rPr>
              <a:t>EMS</a:t>
            </a:r>
            <a:endParaRPr lang="en-US" altLang="zh-CN">
              <a:ln/>
              <a:solidFill>
                <a:schemeClr val="accent4"/>
              </a:solidFill>
              <a:effectLst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671955" y="5791200"/>
            <a:ext cx="1826895" cy="88519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682365" y="6377940"/>
            <a:ext cx="1586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采用箭头表示充放电方向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468360" y="4781550"/>
            <a:ext cx="1807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充放电功率曲线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29355" y="-152400"/>
            <a:ext cx="2251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字显示不突出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5071745" y="223520"/>
            <a:ext cx="3999865" cy="54324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 flipV="1">
            <a:off x="5120640" y="230505"/>
            <a:ext cx="4392930" cy="308102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1250930" y="64846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金茂物业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9b5c83425985d5224d1ecaa327d7b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-13335"/>
            <a:ext cx="12219305" cy="6881495"/>
          </a:xfrm>
          <a:prstGeom prst="rect">
            <a:avLst/>
          </a:prstGeom>
        </p:spPr>
      </p:pic>
      <p:sp>
        <p:nvSpPr>
          <p:cNvPr id="13" name="矩形 12">
            <a:hlinkClick r:id="rId2" action="ppaction://hlinksldjump"/>
          </p:cNvPr>
          <p:cNvSpPr/>
          <p:nvPr/>
        </p:nvSpPr>
        <p:spPr>
          <a:xfrm>
            <a:off x="4675505" y="3310890"/>
            <a:ext cx="2847340" cy="50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970" y="6484620"/>
            <a:ext cx="11906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95c453de3298747bd50dd71893d0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5080"/>
            <a:ext cx="12180570" cy="6847840"/>
          </a:xfrm>
          <a:prstGeom prst="rect">
            <a:avLst/>
          </a:prstGeom>
        </p:spPr>
      </p:pic>
      <p:pic>
        <p:nvPicPr>
          <p:cNvPr id="6" name="图片 5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425" y="579755"/>
            <a:ext cx="1526540" cy="317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973310" y="554355"/>
            <a:ext cx="1872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增加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970" y="6484620"/>
            <a:ext cx="1190625" cy="228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14135" y="6254115"/>
            <a:ext cx="1872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增加弹窗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 flipV="1">
            <a:off x="5263515" y="5647690"/>
            <a:ext cx="1687195" cy="7334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804025" y="5617845"/>
            <a:ext cx="110490" cy="7226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032625" y="2447925"/>
            <a:ext cx="2904490" cy="386270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061200" y="3538855"/>
            <a:ext cx="3391535" cy="277177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6929120" y="4556125"/>
            <a:ext cx="3390900" cy="171069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6943725" y="5514975"/>
            <a:ext cx="3243580" cy="85471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2" name=" 202"/>
          <p:cNvSpPr/>
          <p:nvPr/>
        </p:nvSpPr>
        <p:spPr>
          <a:xfrm rot="16200000">
            <a:off x="5730875" y="1760220"/>
            <a:ext cx="2255520" cy="3336925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9" name=" 229"/>
          <p:cNvSpPr/>
          <p:nvPr/>
        </p:nvSpPr>
        <p:spPr>
          <a:xfrm>
            <a:off x="1842770" y="3067685"/>
            <a:ext cx="619125" cy="1813560"/>
          </a:xfrm>
          <a:custGeom>
            <a:avLst/>
            <a:gdLst>
              <a:gd name="connsiteX0" fmla="*/ 1491342 w 1491342"/>
              <a:gd name="connsiteY0" fmla="*/ 0 h 2231572"/>
              <a:gd name="connsiteX1" fmla="*/ 32657 w 1491342"/>
              <a:gd name="connsiteY1" fmla="*/ 1143000 h 2231572"/>
              <a:gd name="connsiteX2" fmla="*/ 685800 w 1491342"/>
              <a:gd name="connsiteY2" fmla="*/ 1284515 h 2231572"/>
              <a:gd name="connsiteX3" fmla="*/ 0 w 1491342"/>
              <a:gd name="connsiteY3" fmla="*/ 2231572 h 2231572"/>
              <a:gd name="connsiteX4" fmla="*/ 1404257 w 1491342"/>
              <a:gd name="connsiteY4" fmla="*/ 1143000 h 2231572"/>
              <a:gd name="connsiteX5" fmla="*/ 794657 w 1491342"/>
              <a:gd name="connsiteY5" fmla="*/ 990600 h 2231572"/>
              <a:gd name="connsiteX6" fmla="*/ 1491342 w 1491342"/>
              <a:gd name="connsiteY6" fmla="*/ 0 h 2231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91342" h="2231572">
                <a:moveTo>
                  <a:pt x="1491342" y="0"/>
                </a:moveTo>
                <a:lnTo>
                  <a:pt x="32657" y="1143000"/>
                </a:lnTo>
                <a:lnTo>
                  <a:pt x="685800" y="1284515"/>
                </a:lnTo>
                <a:lnTo>
                  <a:pt x="0" y="2231572"/>
                </a:lnTo>
                <a:lnTo>
                  <a:pt x="1404257" y="1143000"/>
                </a:lnTo>
                <a:lnTo>
                  <a:pt x="794657" y="990600"/>
                </a:lnTo>
                <a:lnTo>
                  <a:pt x="14913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23280" y="3538855"/>
            <a:ext cx="1872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柱状图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f4e63bdda97e9c92c7653b3d48e26a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2540"/>
            <a:ext cx="12209780" cy="6852920"/>
          </a:xfrm>
          <a:prstGeom prst="rect">
            <a:avLst/>
          </a:prstGeom>
        </p:spPr>
      </p:pic>
      <p:pic>
        <p:nvPicPr>
          <p:cNvPr id="5" name="图片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425" y="579755"/>
            <a:ext cx="1526540" cy="31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45" y="3054350"/>
            <a:ext cx="2038350" cy="11906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50540" y="3275965"/>
            <a:ext cx="1078230" cy="3067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日放电电量</a:t>
            </a:r>
            <a:endParaRPr lang="zh-CN" altLang="en-US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32855" y="3275965"/>
            <a:ext cx="1078230" cy="3067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日放电电量</a:t>
            </a:r>
            <a:endParaRPr lang="zh-CN" altLang="en-US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073775" y="752475"/>
            <a:ext cx="0" cy="5823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 202"/>
          <p:cNvSpPr/>
          <p:nvPr/>
        </p:nvSpPr>
        <p:spPr>
          <a:xfrm rot="16200000">
            <a:off x="3921125" y="2433320"/>
            <a:ext cx="1194435" cy="166624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 202"/>
          <p:cNvSpPr/>
          <p:nvPr/>
        </p:nvSpPr>
        <p:spPr>
          <a:xfrm rot="16200000">
            <a:off x="7056120" y="2595245"/>
            <a:ext cx="1194435" cy="1666240"/>
          </a:xfrm>
          <a:custGeom>
            <a:avLst/>
            <a:gdLst>
              <a:gd name="connsiteX0" fmla="*/ 0 w 1584176"/>
              <a:gd name="connsiteY0" fmla="*/ 0 h 1584176"/>
              <a:gd name="connsiteX1" fmla="*/ 1584176 w 1584176"/>
              <a:gd name="connsiteY1" fmla="*/ 0 h 1584176"/>
              <a:gd name="connsiteX2" fmla="*/ 1584176 w 1584176"/>
              <a:gd name="connsiteY2" fmla="*/ 187449 h 1584176"/>
              <a:gd name="connsiteX3" fmla="*/ 189611 w 1584176"/>
              <a:gd name="connsiteY3" fmla="*/ 187449 h 1584176"/>
              <a:gd name="connsiteX4" fmla="*/ 189611 w 1584176"/>
              <a:gd name="connsiteY4" fmla="*/ 1584176 h 1584176"/>
              <a:gd name="connsiteX5" fmla="*/ 0 w 1584176"/>
              <a:gd name="connsiteY5" fmla="*/ 1584176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4176" h="1584176">
                <a:moveTo>
                  <a:pt x="0" y="0"/>
                </a:moveTo>
                <a:lnTo>
                  <a:pt x="1584176" y="0"/>
                </a:lnTo>
                <a:lnTo>
                  <a:pt x="1584176" y="187449"/>
                </a:lnTo>
                <a:lnTo>
                  <a:pt x="189611" y="187449"/>
                </a:lnTo>
                <a:lnTo>
                  <a:pt x="189611" y="1584176"/>
                </a:lnTo>
                <a:lnTo>
                  <a:pt x="0" y="15841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64075" y="2969260"/>
            <a:ext cx="541020" cy="3067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一周</a:t>
            </a:r>
            <a:endParaRPr lang="zh-CN" altLang="en-US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37100" y="4434840"/>
            <a:ext cx="720090" cy="3067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可放大</a:t>
            </a:r>
            <a:endParaRPr lang="zh-CN" altLang="en-US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93610" y="4434840"/>
            <a:ext cx="720090" cy="3067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可放大</a:t>
            </a:r>
            <a:endParaRPr lang="zh-CN" altLang="en-US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bb47010153097cad6bf5abc1ba24b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95" y="-3810"/>
            <a:ext cx="12214860" cy="6865620"/>
          </a:xfrm>
          <a:prstGeom prst="rect">
            <a:avLst/>
          </a:prstGeom>
        </p:spPr>
      </p:pic>
      <p:pic>
        <p:nvPicPr>
          <p:cNvPr id="5" name="图片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425" y="579755"/>
            <a:ext cx="1526540" cy="31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970" y="6484620"/>
            <a:ext cx="1190625" cy="228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55795" y="3656965"/>
            <a:ext cx="1474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安防系统状态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55795" y="1203960"/>
            <a:ext cx="1474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环境温度状态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60340" y="3011805"/>
            <a:ext cx="1474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电气室温度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89165" y="3011805"/>
            <a:ext cx="1474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电池室温度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ce006e7184944d57a622439d8d5d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430" y="-8890"/>
            <a:ext cx="12214860" cy="6875780"/>
          </a:xfrm>
          <a:prstGeom prst="rect">
            <a:avLst/>
          </a:prstGeom>
        </p:spPr>
      </p:pic>
      <p:pic>
        <p:nvPicPr>
          <p:cNvPr id="5" name="图片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425" y="579755"/>
            <a:ext cx="1526540" cy="317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970" y="6484620"/>
            <a:ext cx="1190625" cy="228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4520" y="3540760"/>
            <a:ext cx="2038350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741639a89c81026b369061db1df3f1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635"/>
            <a:ext cx="12211050" cy="6856730"/>
          </a:xfrm>
          <a:prstGeom prst="rect">
            <a:avLst/>
          </a:prstGeom>
        </p:spPr>
      </p:pic>
      <p:pic>
        <p:nvPicPr>
          <p:cNvPr id="5" name="图片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425" y="579755"/>
            <a:ext cx="1526540" cy="31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8970" y="6484620"/>
            <a:ext cx="1190625" cy="228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WPS 演示</Application>
  <PresentationFormat>宽屏</PresentationFormat>
  <Paragraphs>46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Smile</dc:creator>
  <cp:lastModifiedBy>毕于亮</cp:lastModifiedBy>
  <cp:revision>34</cp:revision>
  <dcterms:created xsi:type="dcterms:W3CDTF">2018-10-17T08:30:00Z</dcterms:created>
  <dcterms:modified xsi:type="dcterms:W3CDTF">2018-12-06T03:12:17Z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2052-11.1.0.8002</vt:lpwstr>
  </property>
</Properties>
</file>